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11430000" cy="1600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C22"/>
    <a:srgbClr val="6086BF"/>
    <a:srgbClr val="D74651"/>
    <a:srgbClr val="7FA79A"/>
    <a:srgbClr val="E56F00"/>
    <a:srgbClr val="658AC1"/>
    <a:srgbClr val="6390C6"/>
    <a:srgbClr val="D95524"/>
    <a:srgbClr val="305FA3"/>
    <a:srgbClr val="2D5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931" y="-4997"/>
      </p:cViewPr>
      <p:guideLst>
        <p:guide orient="horz" pos="5040"/>
        <p:guide pos="36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18847"/>
            <a:ext cx="9715500" cy="5571067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8404755"/>
            <a:ext cx="8572500" cy="3863445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851959"/>
            <a:ext cx="2464594" cy="135609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851959"/>
            <a:ext cx="7250906" cy="135609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3989392"/>
            <a:ext cx="9858375" cy="6656386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10708751"/>
            <a:ext cx="9858375" cy="3500436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4259792"/>
            <a:ext cx="4857750" cy="101531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4259792"/>
            <a:ext cx="4857750" cy="101531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4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851962"/>
            <a:ext cx="9858375" cy="309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3922714"/>
            <a:ext cx="4835425" cy="192246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5845175"/>
            <a:ext cx="4835425" cy="8597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3922714"/>
            <a:ext cx="4859239" cy="192246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5845175"/>
            <a:ext cx="4859239" cy="8597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1066800"/>
            <a:ext cx="3686473" cy="37338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2303995"/>
            <a:ext cx="5786438" cy="1137179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4800600"/>
            <a:ext cx="3686473" cy="889370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1066800"/>
            <a:ext cx="3686473" cy="37338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2303995"/>
            <a:ext cx="5786438" cy="11371792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4800600"/>
            <a:ext cx="3686473" cy="889370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851962"/>
            <a:ext cx="9858375" cy="309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259792"/>
            <a:ext cx="9858375" cy="10153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4831487"/>
            <a:ext cx="2571750" cy="8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93C9-6FAD-4089-B332-0D7E2E317E7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4831487"/>
            <a:ext cx="3857625" cy="8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4831487"/>
            <a:ext cx="2571750" cy="8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49AF-D31D-4626-AC86-3374086C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39359"/>
          <a:stretch/>
        </p:blipFill>
        <p:spPr>
          <a:xfrm>
            <a:off x="-3" y="0"/>
            <a:ext cx="11430004" cy="16468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41738" y="3141345"/>
            <a:ext cx="12357463" cy="1711234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94" y="1411604"/>
            <a:ext cx="1064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ManpowerGroup je globalni lider i inovator u oblasti ljudskih resursa. </a:t>
            </a:r>
          </a:p>
          <a:p>
            <a:pPr algn="ctr"/>
            <a:r>
              <a:rPr lang="sr-Latn-R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obezbjeđujemo inovativna kadrovska rješenja i usluge koje omogućavaju našim klijentima da budu najbolji u konstantno promijenljivom tržištu rada. </a:t>
            </a:r>
          </a:p>
          <a:p>
            <a:pPr algn="ctr"/>
            <a:r>
              <a:rPr lang="sr-Latn-R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brinemo o ljudima i ulozi koju posao igra u njihovim životima. </a:t>
            </a:r>
          </a:p>
          <a:p>
            <a:pPr algn="ctr"/>
            <a:r>
              <a:rPr lang="sr-Latn-R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poštujemo ljude kao pojedince, vjerujemo im, podržavamo i omogućavamo im da postignu svoje ciljeve kako u poslu tako i u životu.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80" y="297220"/>
            <a:ext cx="4844982" cy="869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94" y="3852745"/>
            <a:ext cx="1070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Trenutno smo u potrazi za kandidatima koji će postati dio profesionalnog tima našeg partera, Fresenius Medical Care grupacije, svjetski najvećem integrisanom provajderu proizvoda i usluga za pacijente sa hroničnim zatajenjem bubrega.</a:t>
            </a:r>
          </a:p>
          <a:p>
            <a:pPr algn="ctr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je otvoren za poziciju: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814384" y="4683293"/>
            <a:ext cx="9801225" cy="995648"/>
          </a:xfrm>
          <a:prstGeom prst="roundRect">
            <a:avLst/>
          </a:prstGeom>
          <a:solidFill>
            <a:srgbClr val="E77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Ljekar specijalista interne medicine ili Ljekar specijalista nefrolog</a:t>
            </a:r>
          </a:p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Lokacija: Bijeljina</a:t>
            </a:r>
          </a:p>
        </p:txBody>
      </p:sp>
      <p:sp>
        <p:nvSpPr>
          <p:cNvPr id="13" name="Rectangle: Single Corner Rounded 12"/>
          <p:cNvSpPr/>
          <p:nvPr/>
        </p:nvSpPr>
        <p:spPr>
          <a:xfrm>
            <a:off x="-1" y="6245731"/>
            <a:ext cx="2257425" cy="391873"/>
          </a:xfrm>
          <a:prstGeom prst="round1Rect">
            <a:avLst/>
          </a:prstGeom>
          <a:solidFill>
            <a:srgbClr val="E77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dužnosti: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53956"/>
            <a:ext cx="104127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Liječi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njeguje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pacijente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skladu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zahtjevima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propisa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odobrenim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direktivama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etičkim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normama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Kontroliše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upravlja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medicinskom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dokumentacijom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skladu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zahtjevima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propisa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Preispituje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kontroliše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dokumenta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dostavila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zdravstvena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ustanova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šalje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određenog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pacijenta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dijalizni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centar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Vrši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pregled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pacijenata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Utvrđujepreskripcijutretmanau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konsultacijisa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načelnikomcentra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vrstutretmana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dijalizator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parametreza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dijalizui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dr.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Svakodnevno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obavlja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vizitu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Planira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obavljanje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dodatnih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pregleda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skladu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ugovorom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Single Corner Rounded 14"/>
          <p:cNvSpPr/>
          <p:nvPr/>
        </p:nvSpPr>
        <p:spPr>
          <a:xfrm>
            <a:off x="-3" y="10506544"/>
            <a:ext cx="2257425" cy="391873"/>
          </a:xfrm>
          <a:prstGeom prst="round1Rect">
            <a:avLst/>
          </a:prstGeom>
          <a:solidFill>
            <a:srgbClr val="E5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: Top Corners Rounded 4"/>
          <p:cNvSpPr/>
          <p:nvPr/>
        </p:nvSpPr>
        <p:spPr>
          <a:xfrm>
            <a:off x="-3" y="14162884"/>
            <a:ext cx="11430004" cy="2090834"/>
          </a:xfrm>
          <a:prstGeom prst="round2Same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1077022"/>
            <a:ext cx="66103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Zahren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Medicinski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fakultet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Završena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specijalizacija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iz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interne medicine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ili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nefrologije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Minimalno godina dana iskustva na poziciji interniste ili nefrologa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Poželjno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poznavanje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engleskog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jezika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Poznavanjeradau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MS Office-u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Poželjnopoloženvozačkiispit„B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kategorije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021" y="14143569"/>
            <a:ext cx="1056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 kandidati će biti obavješteni, a na razgovor će biti pozvani kandidati koji su ušli u uži izbor. </a:t>
            </a:r>
            <a:b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ManpowerGroup pruža jednake mogućnosti svima i uzima u obzir sve kandidate bez obzira na pol, bračni status, nacionalnu pripadnost, godine starosti</a:t>
            </a:r>
            <a:r>
              <a:rPr lang="sr-Latn-R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porijeklo, vjeroispovest</a:t>
            </a:r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rasu, boju kože, seksualnu orijentaciju, fizičke ili mentalne nedostatke.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598122" y="15125701"/>
            <a:ext cx="4150895" cy="7456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7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E77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Vašu prijavu možete poslati na posao@manpowergroup.ba</a:t>
            </a:r>
            <a:endParaRPr lang="en-US" b="1" dirty="0">
              <a:solidFill>
                <a:srgbClr val="E77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116" y="15358482"/>
            <a:ext cx="254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OGLASA:5482 </a:t>
            </a:r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www.manpowergroup.ba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19157" y="14851565"/>
            <a:ext cx="3076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b="17305"/>
          <a:stretch/>
        </p:blipFill>
        <p:spPr>
          <a:xfrm>
            <a:off x="8020485" y="14773508"/>
            <a:ext cx="3176091" cy="13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192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MarkoM@MANPOWER,local</dc:creator>
  <cp:lastModifiedBy>Amela Makul</cp:lastModifiedBy>
  <cp:revision>83</cp:revision>
  <dcterms:created xsi:type="dcterms:W3CDTF">2017-01-19T08:33:04Z</dcterms:created>
  <dcterms:modified xsi:type="dcterms:W3CDTF">2021-08-26T10:26:28Z</dcterms:modified>
</cp:coreProperties>
</file>